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F706-6D85-4B7E-9733-2F329853971D}" type="datetimeFigureOut">
              <a:rPr lang="zh-TW" altLang="en-US" smtClean="0"/>
              <a:t>2020/7/26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E298-1D0E-4BFB-B9B3-8B4622C500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0234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F706-6D85-4B7E-9733-2F329853971D}" type="datetimeFigureOut">
              <a:rPr lang="zh-TW" altLang="en-US" smtClean="0"/>
              <a:t>2020/7/26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E298-1D0E-4BFB-B9B3-8B4622C500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46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F706-6D85-4B7E-9733-2F329853971D}" type="datetimeFigureOut">
              <a:rPr lang="zh-TW" altLang="en-US" smtClean="0"/>
              <a:t>2020/7/26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E298-1D0E-4BFB-B9B3-8B4622C500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225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F706-6D85-4B7E-9733-2F329853971D}" type="datetimeFigureOut">
              <a:rPr lang="zh-TW" altLang="en-US" smtClean="0"/>
              <a:t>2020/7/26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E298-1D0E-4BFB-B9B3-8B4622C500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667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F706-6D85-4B7E-9733-2F329853971D}" type="datetimeFigureOut">
              <a:rPr lang="zh-TW" altLang="en-US" smtClean="0"/>
              <a:t>2020/7/26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E298-1D0E-4BFB-B9B3-8B4622C500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428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F706-6D85-4B7E-9733-2F329853971D}" type="datetimeFigureOut">
              <a:rPr lang="zh-TW" altLang="en-US" smtClean="0"/>
              <a:t>2020/7/26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E298-1D0E-4BFB-B9B3-8B4622C500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1757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F706-6D85-4B7E-9733-2F329853971D}" type="datetimeFigureOut">
              <a:rPr lang="zh-TW" altLang="en-US" smtClean="0"/>
              <a:t>2020/7/26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E298-1D0E-4BFB-B9B3-8B4622C500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638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F706-6D85-4B7E-9733-2F329853971D}" type="datetimeFigureOut">
              <a:rPr lang="zh-TW" altLang="en-US" smtClean="0"/>
              <a:t>2020/7/26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E298-1D0E-4BFB-B9B3-8B4622C500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705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F706-6D85-4B7E-9733-2F329853971D}" type="datetimeFigureOut">
              <a:rPr lang="zh-TW" altLang="en-US" smtClean="0"/>
              <a:t>2020/7/26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E298-1D0E-4BFB-B9B3-8B4622C500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622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F706-6D85-4B7E-9733-2F329853971D}" type="datetimeFigureOut">
              <a:rPr lang="zh-TW" altLang="en-US" smtClean="0"/>
              <a:t>2020/7/26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E298-1D0E-4BFB-B9B3-8B4622C500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7997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F706-6D85-4B7E-9733-2F329853971D}" type="datetimeFigureOut">
              <a:rPr lang="zh-TW" altLang="en-US" smtClean="0"/>
              <a:t>2020/7/26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E298-1D0E-4BFB-B9B3-8B4622C500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235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3F706-6D85-4B7E-9733-2F329853971D}" type="datetimeFigureOut">
              <a:rPr lang="zh-TW" altLang="en-US" smtClean="0"/>
              <a:t>2020/7/26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EE298-1D0E-4BFB-B9B3-8B4622C500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820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know.lww.com/JBI-resources/relevantevidence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JBI 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資料庫與其兩本雜誌的最新資訊</a:t>
            </a: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1935480" y="4846320"/>
            <a:ext cx="9144000" cy="92583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穆佩芬  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2020</a:t>
            </a:r>
            <a:endParaRPr lang="zh-TW" alt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32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05740"/>
            <a:ext cx="10515600" cy="1036419"/>
          </a:xfrm>
        </p:spPr>
        <p:txBody>
          <a:bodyPr/>
          <a:lstStyle/>
          <a:p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(1)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EBP Database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b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http://know.lww.com/JBI-resources/relevantevidence.html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25039"/>
            <a:ext cx="10888980" cy="51776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包括內容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Evidence summaries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– A summary of the current evidence to inform decision making at the point of care, in a useful, easy to read format.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臨床指引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Evidence-based recommended practices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– step-by-step reliable evidence-based best practice standards and principals designed by clinicians for clinicians across clinical specialties in acute care, long-term care and rehabilitation therapy.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臨床技術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Best Practice Information Sheets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– Brief, clinically focused overviews of the key methods and findings of high quality JBI reviews with a focus on supporting clinical care and decision-making.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實證單張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Journals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 </a:t>
            </a:r>
            <a:b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Access gold standard evidence from the</a:t>
            </a:r>
            <a:r>
              <a:rPr lang="en-US" altLang="zh-TW" b="1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(1)</a:t>
            </a:r>
            <a:r>
              <a:rPr lang="zh-TW" altLang="en-US" b="1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i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International Journal of Evidence-Based Healthcare </a:t>
            </a:r>
            <a:r>
              <a:rPr lang="en-US" altLang="zh-TW" b="1" i="1" dirty="0">
                <a:solidFill>
                  <a:srgbClr val="00B0F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(JBI</a:t>
            </a:r>
            <a:r>
              <a:rPr lang="zh-TW" altLang="en-US" b="1" i="1" dirty="0">
                <a:solidFill>
                  <a:srgbClr val="00B0F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i="1" dirty="0">
                <a:solidFill>
                  <a:srgbClr val="00B0F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Evidence implementation) 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and the</a:t>
            </a:r>
            <a:r>
              <a:rPr lang="en-US" altLang="zh-TW" b="1" i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(2)</a:t>
            </a:r>
            <a:r>
              <a:rPr lang="zh-TW" alt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i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JBI Database of Systematic Reviews and Implementation Reports </a:t>
            </a:r>
            <a:r>
              <a:rPr lang="en-US" altLang="zh-TW" b="1" i="1" dirty="0">
                <a:solidFill>
                  <a:srgbClr val="00B0F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(Evidence synthesis)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two fully refereed journals </a:t>
            </a:r>
            <a:endParaRPr lang="zh-TW" altLang="en-US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359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/>
          <a:lstStyle/>
          <a:p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(2)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JBI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　的兩本雜誌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886" y="1367879"/>
            <a:ext cx="10416725" cy="4809084"/>
          </a:xfrm>
          <a:prstGeom prst="rect">
            <a:avLst/>
          </a:prstGeom>
        </p:spPr>
      </p:pic>
      <p:sp>
        <p:nvSpPr>
          <p:cNvPr id="5" name="直線圖說文字 2 4"/>
          <p:cNvSpPr/>
          <p:nvPr/>
        </p:nvSpPr>
        <p:spPr>
          <a:xfrm>
            <a:off x="9761220" y="5086350"/>
            <a:ext cx="1592580" cy="628650"/>
          </a:xfrm>
          <a:prstGeom prst="borderCallout2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ＳＣＩ</a:t>
            </a:r>
          </a:p>
        </p:txBody>
      </p:sp>
    </p:spTree>
    <p:extLst>
      <p:ext uri="{BB962C8B-B14F-4D97-AF65-F5344CB8AC3E}">
        <p14:creationId xmlns:p14="http://schemas.microsoft.com/office/powerpoint/2010/main" val="565141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i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2.1.</a:t>
            </a:r>
            <a:r>
              <a:rPr lang="zh-TW" alt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i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JBI Database of Systematic Reviews and Implementation Reports </a:t>
            </a:r>
            <a:r>
              <a:rPr lang="zh-TW" alt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更名為 </a:t>
            </a:r>
            <a:r>
              <a:rPr lang="en-US" altLang="zh-TW" b="1" i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Evidence synthesis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71" y="1561333"/>
            <a:ext cx="8983980" cy="5052502"/>
          </a:xfrm>
        </p:spPr>
      </p:pic>
    </p:spTree>
    <p:extLst>
      <p:ext uri="{BB962C8B-B14F-4D97-AF65-F5344CB8AC3E}">
        <p14:creationId xmlns:p14="http://schemas.microsoft.com/office/powerpoint/2010/main" val="3723577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i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2.2.</a:t>
            </a:r>
            <a:r>
              <a:rPr lang="zh-TW" alt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i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International Journal of Evidence-Based Healthcare </a:t>
            </a:r>
            <a:r>
              <a:rPr lang="zh-TW" alt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更名為 </a:t>
            </a:r>
            <a:r>
              <a:rPr lang="en-US" altLang="zh-TW" b="1" i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Evidence implementation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dirty="0"/>
              <a:t>Dear Editorial Manager User,</a:t>
            </a:r>
          </a:p>
          <a:p>
            <a:pPr marL="0" indent="0">
              <a:buNone/>
            </a:pPr>
            <a:r>
              <a:rPr lang="en-US" altLang="zh-TW" sz="2400" dirty="0"/>
              <a:t>At the end of July, </a:t>
            </a:r>
            <a:r>
              <a:rPr lang="en-US" altLang="zh-TW" sz="2400" dirty="0">
                <a:solidFill>
                  <a:srgbClr val="0070C0"/>
                </a:solidFill>
              </a:rPr>
              <a:t>the International Journal of Evidence Based Healthcare (IJEBHC) </a:t>
            </a:r>
            <a:r>
              <a:rPr lang="en-US" altLang="zh-TW" sz="2400" dirty="0"/>
              <a:t>will change name to </a:t>
            </a:r>
            <a:r>
              <a:rPr lang="en-US" altLang="zh-TW" sz="2400" dirty="0">
                <a:solidFill>
                  <a:srgbClr val="0070C0"/>
                </a:solidFill>
              </a:rPr>
              <a:t>JBI Evidence Implementation (JBIEI) </a:t>
            </a:r>
            <a:r>
              <a:rPr lang="en-US" altLang="zh-TW" sz="2400" dirty="0"/>
              <a:t>and will focus on publishing </a:t>
            </a:r>
            <a:r>
              <a:rPr lang="en-US" altLang="zh-TW" sz="2400" dirty="0">
                <a:solidFill>
                  <a:srgbClr val="FF0000"/>
                </a:solidFill>
              </a:rPr>
              <a:t>implementation studies and associated methodology</a:t>
            </a:r>
            <a:r>
              <a:rPr lang="en-US" altLang="zh-TW" sz="2400" dirty="0"/>
              <a:t>.</a:t>
            </a:r>
          </a:p>
          <a:p>
            <a:pPr marL="0" indent="0">
              <a:buNone/>
            </a:pPr>
            <a:r>
              <a:rPr lang="en-US" altLang="zh-TW" sz="2400" dirty="0"/>
              <a:t>The Editorial Manager site for this journal will also change and can now be found at www.editorialmanager.com/jbiei, however there will be an auto-redirect for </a:t>
            </a:r>
            <a:r>
              <a:rPr lang="en-US" altLang="zh-TW" sz="2400" dirty="0">
                <a:solidFill>
                  <a:srgbClr val="FF0000"/>
                </a:solidFill>
              </a:rPr>
              <a:t>6 months on the existing Editorial Manager site</a:t>
            </a:r>
            <a:r>
              <a:rPr lang="en-US" altLang="zh-TW" sz="2400" dirty="0"/>
              <a:t>. Please bookmark this new site. Your usernames and passwords will not change.</a:t>
            </a:r>
          </a:p>
          <a:p>
            <a:pPr marL="0" indent="0">
              <a:buNone/>
            </a:pPr>
            <a:r>
              <a:rPr lang="en-US" altLang="zh-TW" sz="2400" dirty="0"/>
              <a:t>Please visit the journal's new homepage at www.jbievidenceimplementation.com and bookmark this page as well.</a:t>
            </a:r>
          </a:p>
          <a:p>
            <a:pPr marL="0" indent="0">
              <a:buNone/>
            </a:pPr>
            <a:r>
              <a:rPr lang="en-US" altLang="zh-TW" sz="2400" dirty="0"/>
              <a:t>Sincerely,</a:t>
            </a:r>
          </a:p>
          <a:p>
            <a:pPr marL="0" indent="0">
              <a:buNone/>
            </a:pPr>
            <a:r>
              <a:rPr lang="en-US" altLang="zh-TW" sz="2400" dirty="0"/>
              <a:t>Editorial Team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547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83870" y="36576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因為雜誌更新</a:t>
            </a:r>
            <a:b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大家可查詢已發表文章的現況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285" y="1837054"/>
            <a:ext cx="10089368" cy="4666615"/>
          </a:xfrm>
          <a:prstGeom prst="rect">
            <a:avLst/>
          </a:prstGeom>
        </p:spPr>
      </p:pic>
      <p:sp>
        <p:nvSpPr>
          <p:cNvPr id="5" name="直線圖說文字 2 4"/>
          <p:cNvSpPr/>
          <p:nvPr/>
        </p:nvSpPr>
        <p:spPr>
          <a:xfrm>
            <a:off x="8915400" y="377190"/>
            <a:ext cx="3108960" cy="33832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7977"/>
              <a:gd name="adj6" fmla="val -12482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查詢處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放入您的英文</a:t>
            </a:r>
            <a:r>
              <a:rPr lang="zh-TW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姓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即可查到您的</a:t>
            </a:r>
            <a:r>
              <a:rPr lang="zh-TW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發表文章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</a:t>
            </a:r>
            <a:r>
              <a:rPr lang="zh-TW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發表於</a:t>
            </a:r>
            <a:r>
              <a:rPr lang="zh-TW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某些ＪＢＩ研討會</a:t>
            </a:r>
            <a:r>
              <a:rPr lang="zh-TW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摘要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zh-TW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因為此雜誌 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(JBI</a:t>
            </a:r>
            <a:r>
              <a:rPr lang="zh-TW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evidence implementation)</a:t>
            </a:r>
            <a:r>
              <a:rPr lang="zh-TW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SCI</a:t>
            </a:r>
            <a:r>
              <a:rPr lang="zh-TW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雜誌</a:t>
            </a:r>
            <a:endParaRPr lang="en-US" altLang="zh-TW" sz="20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大家可以更新您的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CV.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　</a:t>
            </a:r>
            <a:endParaRPr lang="en-US" altLang="zh-TW" sz="2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endParaRPr lang="en-US" altLang="zh-TW" sz="2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另一雜誌如此類推</a:t>
            </a:r>
          </a:p>
        </p:txBody>
      </p:sp>
    </p:spTree>
    <p:extLst>
      <p:ext uri="{BB962C8B-B14F-4D97-AF65-F5344CB8AC3E}">
        <p14:creationId xmlns:p14="http://schemas.microsoft.com/office/powerpoint/2010/main" val="569514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395</Words>
  <Application>Microsoft Office PowerPoint</Application>
  <PresentationFormat>寬螢幕</PresentationFormat>
  <Paragraphs>24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標楷體</vt:lpstr>
      <vt:lpstr>Arial</vt:lpstr>
      <vt:lpstr>Calibri</vt:lpstr>
      <vt:lpstr>Calibri Light</vt:lpstr>
      <vt:lpstr>Times New Roman</vt:lpstr>
      <vt:lpstr>Office 佈景主題</vt:lpstr>
      <vt:lpstr>JBI 資料庫與其兩本雜誌的最新資訊</vt:lpstr>
      <vt:lpstr>(1) EBP Database  (http://know.lww.com/JBI-resources/relevantevidence.html)</vt:lpstr>
      <vt:lpstr>(2) JBI　的兩本雜誌</vt:lpstr>
      <vt:lpstr>2.1. JBI Database of Systematic Reviews and Implementation Reports 更名為 Evidence synthesis</vt:lpstr>
      <vt:lpstr>2.2. International Journal of Evidence-Based Healthcare 更名為 Evidence implementation</vt:lpstr>
      <vt:lpstr>3.因為雜誌更新 大家可查詢已發表文章的現況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JBI 資料庫與 兩本雜誌的最新資訊</dc:title>
  <dc:creator>Pei-Fan</dc:creator>
  <cp:lastModifiedBy>Jui Yuan Su</cp:lastModifiedBy>
  <cp:revision>10</cp:revision>
  <dcterms:created xsi:type="dcterms:W3CDTF">2020-07-25T02:04:00Z</dcterms:created>
  <dcterms:modified xsi:type="dcterms:W3CDTF">2020-07-26T04:04:33Z</dcterms:modified>
</cp:coreProperties>
</file>