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9D7-FDEB-4560-AF5E-3E7FE3051A36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2AE7-7FDC-41E5-BD6E-8D3F27C2B4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44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9D7-FDEB-4560-AF5E-3E7FE3051A36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2AE7-7FDC-41E5-BD6E-8D3F27C2B4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97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9D7-FDEB-4560-AF5E-3E7FE3051A36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2AE7-7FDC-41E5-BD6E-8D3F27C2B4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31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9D7-FDEB-4560-AF5E-3E7FE3051A36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2AE7-7FDC-41E5-BD6E-8D3F27C2B4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56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9D7-FDEB-4560-AF5E-3E7FE3051A36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2AE7-7FDC-41E5-BD6E-8D3F27C2B4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18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9D7-FDEB-4560-AF5E-3E7FE3051A36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2AE7-7FDC-41E5-BD6E-8D3F27C2B4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42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9D7-FDEB-4560-AF5E-3E7FE3051A36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2AE7-7FDC-41E5-BD6E-8D3F27C2B4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7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9D7-FDEB-4560-AF5E-3E7FE3051A36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2AE7-7FDC-41E5-BD6E-8D3F27C2B4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77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9D7-FDEB-4560-AF5E-3E7FE3051A36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2AE7-7FDC-41E5-BD6E-8D3F27C2B4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75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9D7-FDEB-4560-AF5E-3E7FE3051A36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2AE7-7FDC-41E5-BD6E-8D3F27C2B4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44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9D7-FDEB-4560-AF5E-3E7FE3051A36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2AE7-7FDC-41E5-BD6E-8D3F27C2B4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97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9E9D7-FDEB-4560-AF5E-3E7FE3051A36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12AE7-7FDC-41E5-BD6E-8D3F27C2B4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53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n-MOHW0koF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jbccevidence.ym.edu.tw/bin/home.php" TargetMode="External"/><Relationship Id="rId2" Type="http://schemas.openxmlformats.org/officeDocument/2006/relationships/hyperlink" Target="https://wiki.joannabriggs.org/display/SKB/Tutorial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30482" y="592427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4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JBI</a:t>
            </a:r>
            <a:r>
              <a:rPr lang="zh-TW" altLang="en-US" sz="4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SUMARI</a:t>
            </a:r>
            <a:r>
              <a:rPr lang="zh-TW" altLang="en-US" sz="4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實證資料處理軟體 使用 </a:t>
            </a:r>
            <a:r>
              <a:rPr lang="en-US" altLang="zh-TW" sz="4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OVID </a:t>
            </a:r>
            <a:r>
              <a:rPr lang="zh-TW" altLang="en-US" sz="4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免費使用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65564" y="4028066"/>
            <a:ext cx="9144000" cy="1655762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國立陽明大學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穆佩芬 教授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2020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2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645" y="1453316"/>
            <a:ext cx="11289939" cy="34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32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26" y="144679"/>
            <a:ext cx="11339945" cy="4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0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459" y="534272"/>
            <a:ext cx="11565082" cy="29634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167255" y="2016009"/>
            <a:ext cx="2275609" cy="6752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rot="10800000">
            <a:off x="8790709" y="2806750"/>
            <a:ext cx="779318" cy="1381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857202" y="45096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結束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59" y="3257053"/>
            <a:ext cx="7760277" cy="29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6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SUMARI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Video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https://www.youtube.com/watch?v=n-MOHW0koFU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72" y="2605971"/>
            <a:ext cx="8063346" cy="399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779318"/>
            <a:ext cx="10965874" cy="5683827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此軟體可以接受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中文</a:t>
            </a: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及英文的書寫</a:t>
            </a:r>
          </a:p>
          <a:p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量性資料的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森林圖</a:t>
            </a: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可以單獨使用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JBI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SUMARI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Knowledge Base </a:t>
            </a: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網頁中有學習指南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hlinkClick r:id="rId2"/>
            </a:endParaRPr>
          </a:p>
          <a:p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https://wiki.joannabriggs.org/display/SKB/Tutorials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歡迎大家多多應用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國立陽明大學 台灣實證卓越中心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https://tjbccevidence.ym.edu.tw/bin/home.php</a:t>
            </a:r>
            <a:endParaRPr lang="zh-TW" altLang="en-US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121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92282"/>
            <a:ext cx="10515600" cy="5985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JBI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SUMARI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實證資料處理軟體可以在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OVID</a:t>
            </a:r>
            <a:r>
              <a:rPr lang="zh-TW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介面</a:t>
            </a:r>
            <a:r>
              <a:rPr lang="zh-TW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免費使用</a:t>
            </a:r>
            <a:endParaRPr lang="en-US" altLang="zh-TW" sz="4000" b="1" dirty="0">
              <a:solidFill>
                <a:srgbClr val="00B05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若您的機構或圖書館有購買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OVID</a:t>
            </a:r>
            <a:r>
              <a:rPr lang="zh-TW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的介面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即可免費使用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JBI SUMARI</a:t>
            </a:r>
          </a:p>
          <a:p>
            <a:pPr>
              <a:lnSpc>
                <a:spcPct val="110000"/>
              </a:lnSpc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包括所有質性與量性的系統文獻回顧的研究草案創作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評讀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資料輸入及分析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 </a:t>
            </a:r>
            <a:r>
              <a:rPr lang="en-US" altLang="zh-TW" sz="40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EBP Network/Ovid</a:t>
            </a:r>
          </a:p>
          <a:p>
            <a:pPr>
              <a:lnSpc>
                <a:spcPct val="110000"/>
              </a:lnSpc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此軟體可以接受</a:t>
            </a:r>
            <a:r>
              <a:rPr lang="zh-TW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中文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及英文的書寫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量性資料的</a:t>
            </a:r>
            <a:r>
              <a:rPr lang="zh-TW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森林圖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可以單獨使用</a:t>
            </a:r>
          </a:p>
        </p:txBody>
      </p:sp>
    </p:spTree>
    <p:extLst>
      <p:ext uri="{BB962C8B-B14F-4D97-AF65-F5344CB8AC3E}">
        <p14:creationId xmlns:p14="http://schemas.microsoft.com/office/powerpoint/2010/main" val="50751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942" y="354733"/>
            <a:ext cx="9663621" cy="60252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65218" y="852055"/>
            <a:ext cx="2015837" cy="4572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26673" y="2095500"/>
            <a:ext cx="8056418" cy="20400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3456995">
            <a:off x="9690218" y="1107348"/>
            <a:ext cx="772772" cy="1656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01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277" y="932006"/>
            <a:ext cx="11170500" cy="46479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22082" y="1340427"/>
            <a:ext cx="1070263" cy="100791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10598728" y="602673"/>
            <a:ext cx="540327" cy="852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53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360" y="724188"/>
            <a:ext cx="8591147" cy="52921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53591" y="4249883"/>
            <a:ext cx="4582391" cy="914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rot="2508070">
            <a:off x="7400925" y="2171702"/>
            <a:ext cx="1007918" cy="2826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222507" y="1846901"/>
            <a:ext cx="2695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請選擇此</a:t>
            </a:r>
            <a:r>
              <a:rPr lang="zh-TW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綠色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altLang="zh-TW" sz="2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EBP Network/Ovid</a:t>
            </a:r>
          </a:p>
          <a:p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系統進去</a:t>
            </a:r>
          </a:p>
        </p:txBody>
      </p:sp>
    </p:spTree>
    <p:extLst>
      <p:ext uri="{BB962C8B-B14F-4D97-AF65-F5344CB8AC3E}">
        <p14:creationId xmlns:p14="http://schemas.microsoft.com/office/powerpoint/2010/main" val="238770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173" y="574373"/>
            <a:ext cx="11443854" cy="34331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39591" y="2057400"/>
            <a:ext cx="748145" cy="23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65020" y="4374240"/>
            <a:ext cx="10169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若您是在家上網 需要連接到機構中的</a:t>
            </a:r>
            <a:r>
              <a:rPr lang="en-US" altLang="zh-TW" sz="3200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ovid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會出現此畫面</a:t>
            </a:r>
            <a:endParaRPr lang="en-US" altLang="zh-TW" sz="3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若您是在機構中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就沒有此畫面</a:t>
            </a:r>
          </a:p>
        </p:txBody>
      </p:sp>
    </p:spTree>
    <p:extLst>
      <p:ext uri="{BB962C8B-B14F-4D97-AF65-F5344CB8AC3E}">
        <p14:creationId xmlns:p14="http://schemas.microsoft.com/office/powerpoint/2010/main" val="2340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42" y="482070"/>
            <a:ext cx="9584921" cy="44588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70965" y="4146622"/>
            <a:ext cx="5072496" cy="132556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若您是第一次使用 請點選小人處的下方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Create Account</a:t>
            </a:r>
            <a:br>
              <a:rPr lang="en-US" altLang="zh-TW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開設一個新的帳號</a:t>
            </a:r>
          </a:p>
        </p:txBody>
      </p:sp>
      <p:sp>
        <p:nvSpPr>
          <p:cNvPr id="5" name="向下箭號 4"/>
          <p:cNvSpPr/>
          <p:nvPr/>
        </p:nvSpPr>
        <p:spPr>
          <a:xfrm rot="5400000">
            <a:off x="7606146" y="2057402"/>
            <a:ext cx="509155" cy="2192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2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01" y="661843"/>
            <a:ext cx="10478390" cy="54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7131758" cy="60356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419109" y="2668769"/>
            <a:ext cx="43396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完成後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回到此畫面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請仍進入 綠色的 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EPB</a:t>
            </a:r>
            <a:r>
              <a:rPr lang="zh-TW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Network/Ovid</a:t>
            </a:r>
          </a:p>
          <a:p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點進去即可開始使用</a:t>
            </a:r>
          </a:p>
        </p:txBody>
      </p:sp>
      <p:sp>
        <p:nvSpPr>
          <p:cNvPr id="6" name="向右箭號 5"/>
          <p:cNvSpPr/>
          <p:nvPr/>
        </p:nvSpPr>
        <p:spPr>
          <a:xfrm rot="10800000">
            <a:off x="5902037" y="4520045"/>
            <a:ext cx="1413163" cy="581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41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202</Words>
  <Application>Microsoft Office PowerPoint</Application>
  <PresentationFormat>寬螢幕</PresentationFormat>
  <Paragraphs>34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JBI SUMARI 實證資料處理軟體 使用 OVID 免費使用</vt:lpstr>
      <vt:lpstr>PowerPoint 簡報</vt:lpstr>
      <vt:lpstr>PowerPoint 簡報</vt:lpstr>
      <vt:lpstr>PowerPoint 簡報</vt:lpstr>
      <vt:lpstr>PowerPoint 簡報</vt:lpstr>
      <vt:lpstr>PowerPoint 簡報</vt:lpstr>
      <vt:lpstr>若您是第一次使用 請點選小人處的下方 Create Account 開設一個新的帳號</vt:lpstr>
      <vt:lpstr>PowerPoint 簡報</vt:lpstr>
      <vt:lpstr>PowerPoint 簡報</vt:lpstr>
      <vt:lpstr>PowerPoint 簡報</vt:lpstr>
      <vt:lpstr>PowerPoint 簡報</vt:lpstr>
      <vt:lpstr>PowerPoint 簡報</vt:lpstr>
      <vt:lpstr>SUMARI  Video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JBI SUMARI 實證資料處理軟體 使用 OVID 免費使用</dc:title>
  <dc:creator>Pei-Fan</dc:creator>
  <cp:lastModifiedBy>vghuser</cp:lastModifiedBy>
  <cp:revision>9</cp:revision>
  <dcterms:created xsi:type="dcterms:W3CDTF">2020-02-18T02:11:48Z</dcterms:created>
  <dcterms:modified xsi:type="dcterms:W3CDTF">2021-02-22T09:50:05Z</dcterms:modified>
</cp:coreProperties>
</file>